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85" r:id="rId1"/>
  </p:sldMasterIdLst>
  <p:sldIdLst>
    <p:sldId id="290" r:id="rId2"/>
    <p:sldId id="302" r:id="rId3"/>
    <p:sldId id="301" r:id="rId4"/>
    <p:sldId id="270" r:id="rId5"/>
    <p:sldId id="303" r:id="rId6"/>
    <p:sldId id="292" r:id="rId7"/>
    <p:sldId id="288" r:id="rId8"/>
    <p:sldId id="299" r:id="rId9"/>
    <p:sldId id="304" r:id="rId10"/>
    <p:sldId id="278" r:id="rId11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rside" id="{9A42D1EC-4F4D-4496-B0CF-2FA19BA6F8D3}">
          <p14:sldIdLst>
            <p14:sldId id="290"/>
            <p14:sldId id="302"/>
            <p14:sldId id="301"/>
            <p14:sldId id="270"/>
            <p14:sldId id="303"/>
            <p14:sldId id="292"/>
            <p14:sldId id="288"/>
            <p14:sldId id="299"/>
            <p14:sldId id="304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60"/>
  </p:normalViewPr>
  <p:slideViewPr>
    <p:cSldViewPr snapToGrid="0">
      <p:cViewPr varScale="1">
        <p:scale>
          <a:sx n="57" d="100"/>
          <a:sy n="57" d="100"/>
        </p:scale>
        <p:origin x="240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6858000" cy="6604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3572" y="1"/>
            <a:ext cx="6854429" cy="6604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7164642"/>
            <a:ext cx="4371975" cy="2113280"/>
          </a:xfrm>
        </p:spPr>
        <p:txBody>
          <a:bodyPr anchor="ctr">
            <a:normAutofit/>
          </a:bodyPr>
          <a:lstStyle>
            <a:lvl1pPr algn="r">
              <a:defRPr sz="3300" spc="15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3463" y="7164642"/>
            <a:ext cx="1800225" cy="2113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717599" y="7603709"/>
            <a:ext cx="0" cy="1320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766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00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1100667"/>
            <a:ext cx="1478756" cy="7814733"/>
          </a:xfrm>
        </p:spPr>
        <p:txBody>
          <a:bodyPr vert="eaVert" lIns="45720" tIns="91440" rIns="45720" bIns="91440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7214" y="1100667"/>
            <a:ext cx="4264819" cy="7814733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5657850" y="488827"/>
            <a:ext cx="0" cy="5143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49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860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6858000" cy="6604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3572" y="1"/>
            <a:ext cx="6854429" cy="6604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7164642"/>
            <a:ext cx="4371975" cy="2113280"/>
          </a:xfrm>
        </p:spPr>
        <p:txBody>
          <a:bodyPr anchor="ctr">
            <a:normAutofit/>
          </a:bodyPr>
          <a:lstStyle>
            <a:lvl1pPr algn="r">
              <a:defRPr sz="3300" b="0" spc="15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3463" y="7164642"/>
            <a:ext cx="1800225" cy="2113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717599" y="7603709"/>
            <a:ext cx="0" cy="1320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1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845312"/>
            <a:ext cx="5467541" cy="216611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3302000"/>
            <a:ext cx="2674620" cy="581152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993" y="3302000"/>
            <a:ext cx="2674620" cy="581152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315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6072" y="845312"/>
            <a:ext cx="5467541" cy="216611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148363"/>
            <a:ext cx="2674620" cy="11887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50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4286805"/>
            <a:ext cx="2674620" cy="482671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8993" y="3148363"/>
            <a:ext cx="2674620" cy="11887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65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68993" y="4286805"/>
            <a:ext cx="2674620" cy="482671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321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978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008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6072" y="681069"/>
            <a:ext cx="2468880" cy="25095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7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687" y="1188720"/>
            <a:ext cx="3194114" cy="748893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3260842"/>
            <a:ext cx="2468880" cy="5434425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300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7164644"/>
            <a:ext cx="4371975" cy="2113280"/>
          </a:xfrm>
        </p:spPr>
        <p:txBody>
          <a:bodyPr anchor="ctr">
            <a:normAutofit/>
          </a:bodyPr>
          <a:lstStyle>
            <a:lvl1pPr algn="r">
              <a:defRPr sz="3300" spc="15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6856286" cy="660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43463" y="7164644"/>
            <a:ext cx="1800225" cy="2113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717599" y="7603709"/>
            <a:ext cx="0" cy="1320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11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845312"/>
            <a:ext cx="5467541" cy="2166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3" y="3302000"/>
            <a:ext cx="5467541" cy="5811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073" y="9346572"/>
            <a:ext cx="1211705" cy="396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E8CD7EC-EAE3-4696-905A-56E35F92EC00}" type="datetimeFigureOut">
              <a:rPr lang="da-DK" smtClean="0"/>
              <a:t>29-04-2026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4150" y="9346572"/>
            <a:ext cx="3319571" cy="396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9346572"/>
            <a:ext cx="547688" cy="396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342241-F187-409A-B36F-868840E2196F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8625" y="1193579"/>
            <a:ext cx="0" cy="1320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83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30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49EFCB22-0404-D72C-3664-E2DF02BD95BC}"/>
              </a:ext>
            </a:extLst>
          </p:cNvPr>
          <p:cNvSpPr txBox="1"/>
          <p:nvPr/>
        </p:nvSpPr>
        <p:spPr>
          <a:xfrm>
            <a:off x="3886200" y="877017"/>
            <a:ext cx="2460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3E8853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BEBOERNYT</a:t>
            </a:r>
            <a:endParaRPr kumimoji="0" lang="da-DK" sz="500" b="1" i="0" u="none" strike="noStrike" kern="1200" cap="none" spc="0" normalizeH="0" baseline="0" noProof="0" dirty="0">
              <a:ln>
                <a:noFill/>
              </a:ln>
              <a:solidFill>
                <a:srgbClr val="3E8853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FAB7F76-15AE-3FAE-07A7-5CBE7CCD841F}"/>
              </a:ext>
            </a:extLst>
          </p:cNvPr>
          <p:cNvSpPr txBox="1"/>
          <p:nvPr/>
        </p:nvSpPr>
        <p:spPr>
          <a:xfrm>
            <a:off x="484094" y="107576"/>
            <a:ext cx="58629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1" u="none" strike="noStrike" kern="1200" cap="none" spc="0" normalizeH="0" baseline="0" noProof="0" dirty="0">
                <a:ln>
                  <a:noFill/>
                </a:ln>
                <a:solidFill>
                  <a:srgbClr val="3E8853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da-DK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3E8853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Gildhøjhjemmets</a:t>
            </a:r>
            <a:endParaRPr kumimoji="0" lang="da-DK" sz="4800" b="1" i="1" u="none" strike="noStrike" kern="1200" cap="none" spc="0" normalizeH="0" baseline="0" noProof="0" dirty="0">
              <a:ln>
                <a:noFill/>
              </a:ln>
              <a:solidFill>
                <a:srgbClr val="3E8853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EDE8B7C-2E00-DB84-84E8-1BFF4A21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9007604"/>
            <a:ext cx="841321" cy="841321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9D7FA9DE-ABAF-CED0-BF24-CE3BA44B4BEA}"/>
              </a:ext>
            </a:extLst>
          </p:cNvPr>
          <p:cNvSpPr txBox="1"/>
          <p:nvPr/>
        </p:nvSpPr>
        <p:spPr>
          <a:xfrm>
            <a:off x="2689412" y="8955386"/>
            <a:ext cx="3522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rgbClr val="3E8853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 2026</a:t>
            </a:r>
            <a:endParaRPr kumimoji="0" lang="da-DK" sz="800" b="1" i="0" u="none" strike="noStrike" kern="1200" cap="none" spc="0" normalizeH="0" baseline="0" noProof="0" dirty="0">
              <a:ln>
                <a:noFill/>
              </a:ln>
              <a:solidFill>
                <a:srgbClr val="3E8853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Billede 4" descr="Et billede, der indeholder udendørs, træ, plante, cykel&#10;&#10;Indhold genereret af kunstig intelligens kan være forkert.">
            <a:extLst>
              <a:ext uri="{FF2B5EF4-FFF2-40B4-BE49-F238E27FC236}">
                <a16:creationId xmlns:a16="http://schemas.microsoft.com/office/drawing/2014/main" id="{FAB35D45-E37E-D03F-4BAB-DD4741DC4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6635" y="2262471"/>
            <a:ext cx="7404315" cy="55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5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9">
            <a:extLst>
              <a:ext uri="{FF2B5EF4-FFF2-40B4-BE49-F238E27FC236}">
                <a16:creationId xmlns:a16="http://schemas.microsoft.com/office/drawing/2014/main" id="{3ECF3EE3-D2CB-C660-6BC8-D577D25431D2}"/>
              </a:ext>
            </a:extLst>
          </p:cNvPr>
          <p:cNvSpPr txBox="1"/>
          <p:nvPr/>
        </p:nvSpPr>
        <p:spPr>
          <a:xfrm>
            <a:off x="215153" y="94128"/>
            <a:ext cx="6360459" cy="1020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kumimoji="0" lang="da-DK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Banko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</a:t>
            </a:r>
            <a:r>
              <a:rPr kumimoji="0" lang="da-DK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sdag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</a:t>
            </a: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 + </a:t>
            </a: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 d.20/5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Kl. 13:00-14:30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Sted: Midtpunktet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da-DK" sz="14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Fredagsbar 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Fredag d.</a:t>
            </a: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da-DK" sz="1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Kl. 13:00-14:30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Sted: Midtpunktet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da-DK" sz="1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Fælles morgenmad for beboerne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Fredag d. </a:t>
            </a: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22/5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8:00-10:00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Sted: Midtpunktet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da-DK" sz="14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Gudstjeneste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Tirsdag d. </a:t>
            </a: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Kl. 13:00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Sted: Stjernerummet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Tranehytten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d. 27/5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Kl. 14:00-15:00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Sted: Midtpunktet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da-DK" sz="14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4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Musik i haven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Lørdag d.30/5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</a:t>
            </a: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13:00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Sted: I haven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Husk Penge til køb af vin, øl og sodavand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den ugentlige aktivitetsoversigt for øvrige aktiviteter</a:t>
            </a: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1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7A548BF-4660-ADDA-7A3C-5D0EC3EBA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983" y="269064"/>
            <a:ext cx="1338924" cy="106735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869F8D9-11F1-8B88-9D13-D8616462C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926" y="1684889"/>
            <a:ext cx="1535086" cy="808447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68801BA9-A03A-507D-DA33-F809B36C9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762" y="6533916"/>
            <a:ext cx="1515079" cy="84741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DA3BA4A-C1A8-CFE5-B52F-B3F10A09D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762" y="4953000"/>
            <a:ext cx="1798476" cy="84741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77408FD-3206-E20C-8B46-54CDF1D0A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111" y="3425626"/>
            <a:ext cx="1636762" cy="92067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D3011F6-CC83-AE5F-324E-BF8AB25DF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7677802"/>
            <a:ext cx="2292610" cy="15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00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1130F77-0B8F-28D3-CF72-30FBA133A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7" y="259568"/>
            <a:ext cx="6502653" cy="937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02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indendørs, fodtøj, person&#10;&#10;Indhold genereret af kunstig intelligens kan være forkert.">
            <a:extLst>
              <a:ext uri="{FF2B5EF4-FFF2-40B4-BE49-F238E27FC236}">
                <a16:creationId xmlns:a16="http://schemas.microsoft.com/office/drawing/2014/main" id="{106621DF-5824-5CAB-A484-BF66A3CEE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33" y="2240055"/>
            <a:ext cx="3605265" cy="2703949"/>
          </a:xfrm>
          <a:prstGeom prst="rect">
            <a:avLst/>
          </a:prstGeom>
        </p:spPr>
      </p:pic>
      <p:pic>
        <p:nvPicPr>
          <p:cNvPr id="9" name="Billede 8" descr="Et billede, der indeholder person, bæltedyr, tøj, udendørs&#10;&#10;Indhold genereret af kunstig intelligens kan være forkert.">
            <a:extLst>
              <a:ext uri="{FF2B5EF4-FFF2-40B4-BE49-F238E27FC236}">
                <a16:creationId xmlns:a16="http://schemas.microsoft.com/office/drawing/2014/main" id="{1004956D-298B-5B7A-C7EE-99CA10CFE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5" t="17816" r="1"/>
          <a:stretch/>
        </p:blipFill>
        <p:spPr>
          <a:xfrm rot="5400000">
            <a:off x="-168089" y="2415148"/>
            <a:ext cx="2259106" cy="192292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321FA72-42DD-ED12-98A6-074A872C0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03" y="7119383"/>
            <a:ext cx="3587097" cy="2786617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B76AFA6-E3CC-9D39-1ACE-6BDD391AB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r="5165"/>
          <a:stretch/>
        </p:blipFill>
        <p:spPr>
          <a:xfrm>
            <a:off x="-39219" y="4487118"/>
            <a:ext cx="3279960" cy="2786617"/>
          </a:xfrm>
          <a:prstGeom prst="rect">
            <a:avLst/>
          </a:prstGeom>
        </p:spPr>
      </p:pic>
      <p:pic>
        <p:nvPicPr>
          <p:cNvPr id="3" name="Billede 2" descr="Et billede, der indeholder indendørs, fodtøj, tøj, person&#10;&#10;Indhold genereret af kunstig intelligens kan være forkert.">
            <a:extLst>
              <a:ext uri="{FF2B5EF4-FFF2-40B4-BE49-F238E27FC236}">
                <a16:creationId xmlns:a16="http://schemas.microsoft.com/office/drawing/2014/main" id="{4471FA5C-AB5E-D37B-BEE1-354549206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t="5396"/>
          <a:stretch/>
        </p:blipFill>
        <p:spPr>
          <a:xfrm>
            <a:off x="8833" y="-3"/>
            <a:ext cx="2223994" cy="2259106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41954EF-D8B1-2D09-1504-879EB8BCD1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65"/>
          <a:stretch/>
        </p:blipFill>
        <p:spPr>
          <a:xfrm>
            <a:off x="0" y="7119383"/>
            <a:ext cx="3380238" cy="2786617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6AA758C3-07CA-60B3-8AC9-47D603870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798" y="2531592"/>
            <a:ext cx="1600202" cy="2133602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B3A0C0E3-919A-4D22-69E2-8544B8D3EFC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351"/>
          <a:stretch/>
        </p:blipFill>
        <p:spPr>
          <a:xfrm>
            <a:off x="3240742" y="4665194"/>
            <a:ext cx="3617258" cy="2461783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359AA211-CFB5-51A8-B7C5-67CC7C2DC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786" r="21214"/>
          <a:stretch/>
        </p:blipFill>
        <p:spPr>
          <a:xfrm>
            <a:off x="4459290" y="12281"/>
            <a:ext cx="2398710" cy="2570046"/>
          </a:xfrm>
          <a:prstGeom prst="rect">
            <a:avLst/>
          </a:prstGeom>
        </p:spPr>
      </p:pic>
      <p:pic>
        <p:nvPicPr>
          <p:cNvPr id="10" name="Billede 9" descr="Et billede, der indeholder person, tøj, indendørs, skål&#10;&#10;Indhold genereret af kunstig intelligens kan være forkert.">
            <a:extLst>
              <a:ext uri="{FF2B5EF4-FFF2-40B4-BE49-F238E27FC236}">
                <a16:creationId xmlns:a16="http://schemas.microsoft.com/office/drawing/2014/main" id="{6CF22ADD-003B-CA8A-3806-5CA4063B0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r="18410"/>
          <a:stretch/>
        </p:blipFill>
        <p:spPr>
          <a:xfrm>
            <a:off x="2226101" y="2577"/>
            <a:ext cx="2233189" cy="22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96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07C313-9587-6A72-03D8-20D754EC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" y="27432"/>
            <a:ext cx="6653784" cy="985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2474E6E-CC7B-C18C-D36B-9D1E29CC6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392"/>
            <a:ext cx="6858000" cy="92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3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2927867-773E-C5E0-5442-568F8582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3" r="1285" b="3363"/>
          <a:stretch/>
        </p:blipFill>
        <p:spPr>
          <a:xfrm>
            <a:off x="40341" y="42721"/>
            <a:ext cx="6837133" cy="907438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1F13C27-F2B5-C00C-09EA-C693BA3FF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1" y="9117106"/>
            <a:ext cx="3482788" cy="78889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F419FB5A-FC10-89D2-03A7-77B47C509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129" y="9118327"/>
            <a:ext cx="3340898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19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96D2168-E54C-BE24-F56B-0F5394922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3125788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6AC15C4-D578-F685-E57E-F50E301DE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" y="55626"/>
            <a:ext cx="6804660" cy="979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55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6C766A5-E511-532C-90F7-C4D13868D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" y="341376"/>
            <a:ext cx="6664452" cy="9223248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01D7F8FF-8144-3230-62AB-B617E2F2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31" y="6112048"/>
            <a:ext cx="2201616" cy="163345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A2989F1-8E21-24CF-693B-7763B543C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" y="6275273"/>
            <a:ext cx="1695667" cy="163345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28F1A1E8-79FE-84A6-E0CB-B1CF723FB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39" y="8278885"/>
            <a:ext cx="4344457" cy="11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1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33DA5D0-D38F-7CE7-2489-829A6EC2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25"/>
            <a:ext cx="6858000" cy="939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252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17922</TotalTime>
  <Words>97</Words>
  <Application>Microsoft Office PowerPoint</Application>
  <PresentationFormat>A4-papir (210 x 297 mm)</PresentationFormat>
  <Paragraphs>34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Arial</vt:lpstr>
      <vt:lpstr>Tahoma</vt:lpstr>
      <vt:lpstr>Tw Cen MT</vt:lpstr>
      <vt:lpstr>Tw Cen MT Condensed</vt:lpstr>
      <vt:lpstr>Wingdings 3</vt:lpstr>
      <vt:lpstr>Integral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Brøndby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Jacob Boring</dc:creator>
  <cp:lastModifiedBy>Maria Borch Weimar Bygmann</cp:lastModifiedBy>
  <cp:revision>235</cp:revision>
  <cp:lastPrinted>2026-04-21T11:50:20Z</cp:lastPrinted>
  <dcterms:created xsi:type="dcterms:W3CDTF">2025-05-16T13:20:51Z</dcterms:created>
  <dcterms:modified xsi:type="dcterms:W3CDTF">2026-04-29T05:37:34Z</dcterms:modified>
</cp:coreProperties>
</file>